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60"/>
  </p:normalViewPr>
  <p:slideViewPr>
    <p:cSldViewPr>
      <p:cViewPr varScale="1">
        <p:scale>
          <a:sx n="86" d="100"/>
          <a:sy n="86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A12BA4-1D8E-4A5C-BAFF-8AB84CFD0956}" type="datetimeFigureOut">
              <a:rPr lang="ru-RU" smtClean="0"/>
              <a:pPr/>
              <a:t>26.01.2019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144945-9D86-46DA-BF24-B9EE7CE98B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571604" y="785794"/>
            <a:ext cx="650085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  Газета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24584" name="Picture 8" descr="C:\Documents and Settings\Секретарь\Рабочий стол\Газета\360d90ada5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1643074" cy="1856581"/>
          </a:xfrm>
          <a:prstGeom prst="rect">
            <a:avLst/>
          </a:prstGeom>
          <a:noFill/>
          <a:ln w="34925" cmpd="thickThin">
            <a:solidFill>
              <a:schemeClr val="accent1">
                <a:lumMod val="75000"/>
              </a:schemeClr>
            </a:solidFill>
          </a:ln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1071538" y="2786058"/>
            <a:ext cx="7786742" cy="71438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900" b="1" kern="10" spc="0" dirty="0" smtClean="0">
                <a:ln w="25400" algn="ctr">
                  <a:solidFill>
                    <a:srgbClr val="62242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2D69B">
                        <a:alpha val="11000"/>
                      </a:srgbClr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Школьная   планета</a:t>
            </a:r>
            <a:endParaRPr lang="ru-RU" sz="900" b="1" kern="10" spc="0" dirty="0">
              <a:ln w="25400" algn="ctr">
                <a:solidFill>
                  <a:srgbClr val="62242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2D69B">
                      <a:alpha val="11000"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12-конечная звезда 14"/>
          <p:cNvSpPr/>
          <p:nvPr/>
        </p:nvSpPr>
        <p:spPr>
          <a:xfrm>
            <a:off x="285720" y="5357826"/>
            <a:ext cx="4357718" cy="85725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4643438" y="5572140"/>
            <a:ext cx="4500562" cy="78581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12-конечная звезда 16"/>
          <p:cNvSpPr/>
          <p:nvPr/>
        </p:nvSpPr>
        <p:spPr>
          <a:xfrm>
            <a:off x="4000496" y="4000504"/>
            <a:ext cx="4214842" cy="85725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142844" y="4286256"/>
            <a:ext cx="3571900" cy="71438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286380" y="3643314"/>
            <a:ext cx="278605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 Совета старшеклассников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71472" y="4500570"/>
            <a:ext cx="2714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Главный редактор  -  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Тедеева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Диана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4286256"/>
            <a:ext cx="27991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Заместитель редактора - 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Валиева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Ирэна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5572140"/>
            <a:ext cx="30003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Корреспонденты: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Абаева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Зарина, </a:t>
            </a:r>
            <a:endParaRPr lang="ru-RU" sz="1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Царахова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Камилла,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Дудиева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err="1" smtClean="0">
                <a:latin typeface="Times New Roman" pitchFamily="18" charset="0"/>
                <a:cs typeface="Times New Roman" pitchFamily="18" charset="0"/>
              </a:rPr>
              <a:t>Мадина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43488" y="5786454"/>
            <a:ext cx="40005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Художественный  редактор: Качмазов Георгий.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14942" y="1571612"/>
            <a:ext cx="35719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8636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Приходит время - 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юга птицы прилетают,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Снеговые горы тают, и не до сна.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Приходит время - 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люди головы теряют,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это время называется ВЕСНА!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42844" y="1928802"/>
            <a:ext cx="3500462" cy="4071966"/>
          </a:xfrm>
          <a:prstGeom prst="snip2DiagRect">
            <a:avLst>
              <a:gd name="adj1" fmla="val 0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3805109"/>
            <a:ext cx="31432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2794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428992" y="3143248"/>
            <a:ext cx="5857916" cy="3714752"/>
          </a:xfrm>
          <a:prstGeom prst="cloudCallout">
            <a:avLst>
              <a:gd name="adj1" fmla="val -34591"/>
              <a:gd name="adj2" fmla="val 16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000496" y="4753498"/>
            <a:ext cx="47863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9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AutoShape 1"/>
          <p:cNvSpPr>
            <a:spLocks noChangeArrowheads="1"/>
          </p:cNvSpPr>
          <p:nvPr/>
        </p:nvSpPr>
        <p:spPr bwMode="auto">
          <a:xfrm>
            <a:off x="285720" y="285728"/>
            <a:ext cx="8572560" cy="107157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00700"/>
            </a:solidFill>
            <a:round/>
            <a:headEnd/>
            <a:tailEnd/>
          </a:ln>
          <a:effectLst>
            <a:outerShdw dist="28398" dir="3806097" algn="ctr" rotWithShape="0">
              <a:srgbClr val="41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</a:rPr>
              <a:t>                                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</a:rPr>
              <a:t>                                                                                           Взлетая – не останавливайся,   упав -  поднимайся!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</a:rPr>
              <a:t>МКОУ  СОШ им. Героя Социалистического Труда </a:t>
            </a:r>
            <a:r>
              <a:rPr lang="ru-RU" sz="1100" b="1" i="1" dirty="0" err="1">
                <a:solidFill>
                  <a:prstClr val="black"/>
                </a:solidFill>
                <a:latin typeface="Times New Roman" pitchFamily="18" charset="0"/>
              </a:rPr>
              <a:t>С.Кокаева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1100" b="1" i="1" dirty="0" err="1">
                <a:solidFill>
                  <a:prstClr val="black"/>
                </a:solidFill>
                <a:latin typeface="Times New Roman" pitchFamily="18" charset="0"/>
              </a:rPr>
              <a:t>с.Хумалаг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             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</a:rPr>
              <a:t>                    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№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</a:rPr>
              <a:t>3   Март  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2018 г.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</a:rPr>
              <a:t>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4295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6675" cmpd="thickThin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714480" y="214291"/>
            <a:ext cx="6786610" cy="42862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900" b="1" kern="10" dirty="0" smtClean="0">
                <a:ln w="25400" algn="ctr">
                  <a:solidFill>
                    <a:srgbClr val="62242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2D69B">
                        <a:alpha val="11000"/>
                      </a:srgbClr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Школьная   планета</a:t>
            </a:r>
            <a:endParaRPr lang="ru-RU" sz="900" b="1" kern="10" dirty="0">
              <a:ln w="25400" algn="ctr">
                <a:solidFill>
                  <a:srgbClr val="62242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2D69B">
                      <a:alpha val="11000"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43050"/>
            <a:ext cx="123444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186623"/>
            <a:ext cx="1214446" cy="91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606">
            <a:off x="4169286" y="5015858"/>
            <a:ext cx="1184569" cy="888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44" y="3797719"/>
            <a:ext cx="1111020" cy="833265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96136" y="3645024"/>
            <a:ext cx="288032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863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Так  начинается проект 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«Ореховая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роща»  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Бедоева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Азамат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, обучающегося 8 «а» класса.</a:t>
            </a:r>
          </a:p>
          <a:p>
            <a:pPr indent="863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Ореховая роща для жителей села Хумалаг является святой.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В далёком 1964 году  были посажены  саженцы орехов. Саженцев было 640 , столько  не вернулось  с полей Великой Отечественной войны  наших земляков.</a:t>
            </a:r>
          </a:p>
          <a:p>
            <a:pPr indent="863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Прошло время, некоторые деревья  высохли. И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Бедоев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Азамат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решил  сам посадить саженцы. Пока посажен первый саженец, но Азам уверен, что ему осенью помогут его одноклассники.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1880" flipV="1">
            <a:off x="5766034" y="5787897"/>
            <a:ext cx="1255270" cy="9414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9" y="1996082"/>
            <a:ext cx="1471543" cy="11036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91" y="3964785"/>
            <a:ext cx="1512167" cy="2006377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43276" y="3260303"/>
            <a:ext cx="30145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8636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Поздравляем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Тедееву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Диану, </a:t>
            </a:r>
            <a:r>
              <a:rPr lang="ru-RU" sz="1000" b="1" dirty="0" err="1" smtClean="0">
                <a:solidFill>
                  <a:srgbClr val="000000"/>
                </a:solidFill>
                <a:latin typeface="Times New Roman" pitchFamily="18" charset="0"/>
              </a:rPr>
              <a:t>Кисиеву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Милану и Качмазова Георгия.  Их слоган стал одним из лучших в Правобережном  районе.</a:t>
            </a:r>
          </a:p>
          <a:p>
            <a:pPr indent="863600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Первое место!!!!!!</a:t>
            </a:r>
            <a:endParaRPr lang="ru-RU" sz="900" dirty="0" smtClean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1"/>
          <p:cNvSpPr>
            <a:spLocks noChangeArrowheads="1"/>
          </p:cNvSpPr>
          <p:nvPr/>
        </p:nvSpPr>
        <p:spPr bwMode="auto">
          <a:xfrm>
            <a:off x="428596" y="142852"/>
            <a:ext cx="8501122" cy="107157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12700">
            <a:solidFill>
              <a:srgbClr val="900700"/>
            </a:solidFill>
            <a:round/>
            <a:headEnd/>
            <a:tailEnd/>
          </a:ln>
          <a:effectLst>
            <a:outerShdw dist="28398" dir="3806097" algn="ctr" rotWithShape="0">
              <a:srgbClr val="41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Взлетая – не останавливайся,   упав -  поднимайся!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</a:rPr>
              <a:t>МКОУ  СОШ им. Героя Социалистического Труда </a:t>
            </a:r>
            <a:r>
              <a:rPr lang="ru-RU" sz="1100" b="1" i="1" dirty="0" err="1">
                <a:solidFill>
                  <a:prstClr val="black"/>
                </a:solidFill>
                <a:latin typeface="Times New Roman" pitchFamily="18" charset="0"/>
              </a:rPr>
              <a:t>С.Кокаева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1100" b="1" i="1" dirty="0" err="1">
                <a:solidFill>
                  <a:prstClr val="black"/>
                </a:solidFill>
                <a:latin typeface="Times New Roman" pitchFamily="18" charset="0"/>
              </a:rPr>
              <a:t>с.Хумалаг</a:t>
            </a:r>
            <a:r>
              <a:rPr lang="ru-RU" sz="1100" b="1" i="1" dirty="0">
                <a:solidFill>
                  <a:prstClr val="black"/>
                </a:solidFill>
                <a:latin typeface="Times New Roman" pitchFamily="18" charset="0"/>
              </a:rPr>
              <a:t> 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                      №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</a:rPr>
              <a:t>4 Апрель  </a:t>
            </a:r>
            <a:r>
              <a:rPr lang="ru-RU" sz="1600" b="1" i="1" dirty="0">
                <a:solidFill>
                  <a:prstClr val="black"/>
                </a:solidFill>
                <a:latin typeface="Times New Roman" pitchFamily="18" charset="0"/>
              </a:rPr>
              <a:t>2018 г.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4295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6675" cmpd="thickThin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714480" y="142852"/>
            <a:ext cx="6786610" cy="42862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900" b="1" kern="10" spc="0" dirty="0" smtClean="0">
                <a:ln w="25400" algn="ctr">
                  <a:solidFill>
                    <a:srgbClr val="62242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2D69B">
                        <a:alpha val="11000"/>
                      </a:srgbClr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Школьная   планета</a:t>
            </a:r>
            <a:endParaRPr lang="ru-RU" sz="900" b="1" kern="10" spc="0" dirty="0">
              <a:ln w="25400" algn="ctr">
                <a:solidFill>
                  <a:srgbClr val="62242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2D69B">
                      <a:alpha val="11000"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00972"/>
              </p:ext>
            </p:extLst>
          </p:nvPr>
        </p:nvGraphicFramePr>
        <p:xfrm>
          <a:off x="142844" y="1346137"/>
          <a:ext cx="8858312" cy="5333238"/>
        </p:xfrm>
        <a:graphic>
          <a:graphicData uri="http://schemas.openxmlformats.org/drawingml/2006/table">
            <a:tbl>
              <a:tblPr/>
              <a:tblGrid>
                <a:gridCol w="4464590"/>
                <a:gridCol w="4393722"/>
              </a:tblGrid>
              <a:tr h="5297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</a:t>
                      </a:r>
                      <a:r>
                        <a:rPr lang="ru-RU" sz="1100" b="1" i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космонавтики — это праздник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человеческого разума, интеллекта.</a:t>
                      </a:r>
                    </a:p>
                    <a:p>
                      <a:pPr algn="just"/>
                      <a:r>
                        <a:rPr lang="ru-RU" sz="11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pPr algn="just"/>
                      <a:r>
                        <a:rPr lang="ru-RU" sz="1100" b="1" i="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  <a:r>
                        <a:rPr lang="ru-RU" sz="11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корабля «Восток-1» был произведён  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12</a:t>
                      </a:r>
                      <a:r>
                        <a:rPr lang="ru-RU" sz="1000" b="1" i="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апреля 1961 года в 09 часов 07 минут 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по московскому времени с космодрома Байконур.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Позывной первого в мире космонавта Юрия Гагарина был «Кедр». На орбите Гагарин провёл простейшие эксперименты: ел, пил, делал записи карандашом.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Ю.А. Гагарин (1934- 1968)</a:t>
                      </a:r>
                      <a:r>
                        <a:rPr lang="ru-RU" sz="1000" b="1" i="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Российский летчик-космонавт СССР, полковник.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За    108 минут корабль-спутник с первым в мире космонавтом облетел земной шар и благополучно вернулся на Землю.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Это был мощный прорыв в освоении космоса! 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Юрий Гагарин стал самым известным человеком в мире. Первому космонавту планеты было присвоено звание Героя Советского Союза, а день его полета стал национальным праздником.</a:t>
                      </a:r>
                    </a:p>
                    <a:p>
                      <a:pPr algn="just"/>
                      <a:endParaRPr lang="ru-RU" sz="1000" b="1" i="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Космонавтика - это звучит гордо!</a:t>
                      </a:r>
                    </a:p>
                    <a:p>
                      <a:pPr algn="just"/>
                      <a:endParaRPr lang="ru-RU" sz="1000" b="1" i="0" dirty="0" smtClean="0">
                        <a:solidFill>
                          <a:srgbClr val="26262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В космосе побывали врачи, инженеры, ученые. У космонавтов трудные условия работы. Во время старта и приземления корабля они испытывают большие перегрузки.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Когда космический корабль или орбитальная станция вращается вокруг Земли, в нём наступает невесомость. Все предметы плавают, как пушинки.</a:t>
                      </a:r>
                    </a:p>
                    <a:p>
                      <a:pPr algn="just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Космонавты – это особые люди. Риск для них – это совершенно обычное дело.</a:t>
                      </a:r>
                    </a:p>
                    <a:p>
                      <a:pPr algn="l"/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требования</a:t>
                      </a:r>
                      <a:r>
                        <a:rPr lang="ru-RU" sz="1000" b="1" i="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будущим космонавтам: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Летчик с налётом больше 350 часов, имеющий более 160 парашютных прыжков.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от 27 до 30 лет, рост до 175 см,</a:t>
                      </a:r>
                      <a:r>
                        <a:rPr lang="ru-RU" sz="1000" b="1" i="0" baseline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до 75 кг.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0" dirty="0" smtClean="0">
                          <a:solidFill>
                            <a:srgbClr val="26262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Огромное желание стать космонавтом.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i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50" marR="33550" marT="0" marB="0">
                    <a:lnL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 fontAlgn="base"/>
                      <a:r>
                        <a:rPr lang="ru-RU" sz="800" dirty="0" smtClean="0"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Georgia"/>
                          <a:ea typeface="Times New Roman"/>
                        </a:rPr>
                        <a:t>Это надо знать</a:t>
                      </a:r>
                      <a:r>
                        <a:rPr lang="ru-RU" sz="800" dirty="0" smtClean="0">
                          <a:solidFill>
                            <a:srgbClr val="333333"/>
                          </a:solidFill>
                          <a:effectLst/>
                          <a:latin typeface="Georgia"/>
                          <a:ea typeface="Times New Roman"/>
                          <a:cs typeface="Times"/>
                        </a:rPr>
                        <a:t/>
                      </a:r>
                      <a:br>
                        <a:rPr lang="ru-RU" sz="800" dirty="0" smtClean="0">
                          <a:solidFill>
                            <a:srgbClr val="333333"/>
                          </a:solidFill>
                          <a:effectLst/>
                          <a:latin typeface="Georgia"/>
                          <a:ea typeface="Times New Roman"/>
                          <a:cs typeface="Times"/>
                        </a:rPr>
                      </a:b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"/>
                        </a:rPr>
                        <a:t>Константин Эдуардович Циолковский</a:t>
                      </a:r>
                      <a:r>
                        <a:rPr lang="ru-RU" sz="800" dirty="0" smtClean="0">
                          <a:solidFill>
                            <a:srgbClr val="333333"/>
                          </a:solidFill>
                          <a:effectLst/>
                          <a:latin typeface="Georgia"/>
                          <a:ea typeface="Times New Roman"/>
                          <a:cs typeface="Times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Georgia"/>
                          <a:ea typeface="Times New Roman"/>
                          <a:cs typeface="Times"/>
                        </a:rPr>
                        <a:t>- основоположник современной космонавтики. Он первый показал возможность достижения космических скоростей и высказал идею околоземных станций. 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ts val="2395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333333"/>
                          </a:solidFill>
                          <a:effectLst/>
                          <a:latin typeface="Georgia"/>
                          <a:ea typeface="Times New Roman"/>
                          <a:cs typeface="Times"/>
                        </a:rPr>
                        <a:t> 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 fontAlgn="base">
                        <a:lnSpc>
                          <a:spcPts val="2395"/>
                        </a:lnSpc>
                      </a:pPr>
                      <a:endParaRPr lang="ru-RU" sz="800" b="1" dirty="0" smtClean="0">
                        <a:solidFill>
                          <a:srgbClr val="FF0000"/>
                        </a:solidFill>
                        <a:effectLst/>
                        <a:latin typeface="Georgia"/>
                        <a:ea typeface="Times New Roman"/>
                        <a:cs typeface="Times"/>
                      </a:endParaRPr>
                    </a:p>
                    <a:p>
                      <a:pPr algn="ctr" fontAlgn="base">
                        <a:lnSpc>
                          <a:spcPts val="2395"/>
                        </a:lnSpc>
                      </a:pPr>
                      <a:endParaRPr lang="ru-RU" sz="800" b="1" dirty="0" smtClean="0">
                        <a:solidFill>
                          <a:srgbClr val="FF0000"/>
                        </a:solidFill>
                        <a:effectLst/>
                        <a:latin typeface="Georgia"/>
                        <a:ea typeface="Times New Roman"/>
                        <a:cs typeface="Times"/>
                      </a:endParaRPr>
                    </a:p>
                    <a:p>
                      <a:pPr algn="ctr" fontAlgn="base">
                        <a:lnSpc>
                          <a:spcPts val="2395"/>
                        </a:lnSpc>
                      </a:pPr>
                      <a:endParaRPr lang="ru-RU" sz="800" b="1" dirty="0" smtClean="0">
                        <a:solidFill>
                          <a:srgbClr val="FF0000"/>
                        </a:solidFill>
                        <a:effectLst/>
                        <a:latin typeface="Georgia"/>
                        <a:ea typeface="Times New Roman"/>
                        <a:cs typeface="Times"/>
                      </a:endParaRPr>
                    </a:p>
                    <a:p>
                      <a:pPr algn="ctr" fontAlgn="base">
                        <a:lnSpc>
                          <a:spcPts val="2395"/>
                        </a:lnSpc>
                      </a:pPr>
                      <a:endParaRPr lang="ru-RU" sz="800" b="1" dirty="0" smtClean="0">
                        <a:solidFill>
                          <a:srgbClr val="FF0000"/>
                        </a:solidFill>
                        <a:effectLst/>
                        <a:latin typeface="Georgia"/>
                        <a:ea typeface="Times New Roman"/>
                        <a:cs typeface="Times"/>
                      </a:endParaRPr>
                    </a:p>
                    <a:p>
                      <a:pPr algn="ctr" fontAlgn="base">
                        <a:lnSpc>
                          <a:spcPts val="2395"/>
                        </a:lnSpc>
                      </a:pP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/>
                          <a:latin typeface="Georgia"/>
                          <a:ea typeface="Times New Roman"/>
                          <a:cs typeface="Times"/>
                        </a:rPr>
                        <a:t>Сергей Павлович Королёв </a:t>
                      </a:r>
                      <a:r>
                        <a:rPr lang="ru-RU" sz="800" b="1" dirty="0" smtClean="0">
                          <a:effectLst/>
                          <a:latin typeface="Georgia"/>
                          <a:ea typeface="Times New Roman"/>
                          <a:cs typeface="Times"/>
                        </a:rPr>
                        <a:t>- </a:t>
                      </a:r>
                      <a:r>
                        <a:rPr lang="ru-RU" sz="800" dirty="0" smtClean="0">
                          <a:effectLst/>
                          <a:latin typeface="Georgia"/>
                          <a:ea typeface="Times New Roman"/>
                          <a:cs typeface="Times"/>
                        </a:rPr>
                        <a:t>советский уч</a:t>
                      </a:r>
                      <a:r>
                        <a:rPr lang="ru-RU" sz="800" dirty="0" smtClean="0">
                          <a:effectLst/>
                          <a:latin typeface="Georgia"/>
                          <a:ea typeface="Times New Roman"/>
                        </a:rPr>
                        <a:t>ё</a:t>
                      </a:r>
                      <a:r>
                        <a:rPr lang="ru-RU" sz="800" dirty="0" smtClean="0">
                          <a:effectLst/>
                          <a:latin typeface="Georgia"/>
                          <a:ea typeface="Times New Roman"/>
                          <a:cs typeface="Georgia"/>
                        </a:rPr>
                        <a:t>ный, конструктор и органи</a:t>
                      </a:r>
                      <a:r>
                        <a:rPr lang="ru-RU" sz="800" dirty="0" smtClean="0">
                          <a:effectLst/>
                          <a:latin typeface="Georgia"/>
                          <a:ea typeface="Times New Roman"/>
                          <a:cs typeface="Times"/>
                        </a:rPr>
                        <a:t>затор производства ракетно-космической техники и ракетного оружия СССР , основоположник практической космонавтики. </a:t>
                      </a:r>
                      <a:endParaRPr lang="ru-RU" sz="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50" marR="33550" marT="0" marB="0">
                    <a:lnL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406">
            <a:off x="383067" y="1411698"/>
            <a:ext cx="1019380" cy="93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060848"/>
            <a:ext cx="1480439" cy="15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96" y="4483101"/>
            <a:ext cx="3057472" cy="182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/>
        </p:nvSpPr>
        <p:spPr bwMode="auto">
          <a:xfrm>
            <a:off x="428596" y="142852"/>
            <a:ext cx="8572560" cy="107157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900700"/>
            </a:solidFill>
            <a:round/>
            <a:headEnd/>
            <a:tailEnd/>
          </a:ln>
          <a:effectLst>
            <a:outerShdw dist="28398" dir="3806097" algn="ctr" rotWithShape="0">
              <a:srgbClr val="4106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</a:t>
            </a:r>
            <a:r>
              <a:rPr kumimoji="0" lang="ru-RU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                 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Взлетая – не останавливайся,   упав -  поднимайся!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МКОУ  СОШ им. Героя Социалистического Труда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С.Кокаева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ru-RU" sz="11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с.Хумалаг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             № </a:t>
            </a:r>
            <a:r>
              <a:rPr lang="ru-RU" sz="1600" b="1" i="1" dirty="0" smtClean="0">
                <a:latin typeface="Times New Roman" pitchFamily="18" charset="0"/>
              </a:rPr>
              <a:t>5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Май  2018 г.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742950" cy="59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6675" cmpd="thickThin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14480" y="142852"/>
            <a:ext cx="6786610" cy="42862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900" b="1" kern="10" spc="0" dirty="0" smtClean="0">
                <a:ln w="25400" algn="ctr">
                  <a:solidFill>
                    <a:srgbClr val="622423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2D69B">
                        <a:alpha val="11000"/>
                      </a:srgbClr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Школьная   планета</a:t>
            </a:r>
            <a:endParaRPr lang="ru-RU" sz="900" b="1" kern="10" spc="0" dirty="0">
              <a:ln w="25400" algn="ctr">
                <a:solidFill>
                  <a:srgbClr val="622423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C2D69B">
                      <a:alpha val="11000"/>
                    </a:srgbClr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9630" y="1509746"/>
            <a:ext cx="650084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9 Мая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– праздник, который объединяет нас всех в единую нацию. </a:t>
            </a:r>
            <a:r>
              <a:rPr lang="ru-RU" sz="1100" b="1" dirty="0">
                <a:latin typeface="Times New Roman"/>
                <a:ea typeface="Times New Roman"/>
                <a:cs typeface="Times New Roman"/>
              </a:rPr>
              <a:t>В нашей крови хранятся воспоминания наших дедов и прадедов, </a:t>
            </a: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мы</a:t>
            </a:r>
            <a:r>
              <a:rPr lang="ru-RU" sz="1100" b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вместе </a:t>
            </a:r>
            <a:r>
              <a:rPr lang="ru-RU" sz="1100" b="1" dirty="0">
                <a:latin typeface="Times New Roman"/>
                <a:ea typeface="Times New Roman"/>
                <a:cs typeface="Times New Roman"/>
              </a:rPr>
              <a:t>с ними переживаем то, что довелось испытать им. И мы тоже, </a:t>
            </a: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как</a:t>
            </a:r>
            <a:r>
              <a:rPr lang="ru-RU" sz="1100" b="1" dirty="0" smtClean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1100" b="1" dirty="0">
                <a:latin typeface="Times New Roman"/>
                <a:ea typeface="Times New Roman"/>
                <a:cs typeface="Times New Roman"/>
              </a:rPr>
              <a:t>они, ценим тишину мира, блеск ясного неба и запах свежего хлеба</a:t>
            </a: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1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1" dirty="0" smtClean="0">
                <a:latin typeface="Times New Roman"/>
                <a:ea typeface="Times New Roman"/>
                <a:cs typeface="Times New Roman"/>
              </a:rPr>
              <a:t>                   </a:t>
            </a:r>
            <a:r>
              <a:rPr lang="ru-RU" sz="1100" b="1" dirty="0" smtClean="0">
                <a:latin typeface="Times New Roman"/>
                <a:ea typeface="Times New Roman"/>
              </a:rPr>
              <a:t> </a:t>
            </a:r>
            <a:r>
              <a:rPr lang="ru-RU" sz="1100" b="1" dirty="0">
                <a:latin typeface="Times New Roman"/>
                <a:ea typeface="Times New Roman"/>
              </a:rPr>
              <a:t>В этот праздничный день  по всей стране проходит  акция   «Бессмертный  полк» </a:t>
            </a:r>
            <a:endParaRPr lang="ru-RU" sz="11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649" y="871664"/>
            <a:ext cx="702441" cy="39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Вертикальный свиток 17"/>
          <p:cNvSpPr/>
          <p:nvPr/>
        </p:nvSpPr>
        <p:spPr>
          <a:xfrm>
            <a:off x="0" y="2285992"/>
            <a:ext cx="3143240" cy="428628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Сегодня по всей нашей огромной стране, у каждого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памятника,</a:t>
            </a:r>
            <a:r>
              <a:rPr lang="ru-RU" sz="1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большого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 маленького, сельского и городского, собираются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люди,</a:t>
            </a:r>
            <a:r>
              <a:rPr lang="ru-RU" sz="1400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чтобы </a:t>
            </a:r>
            <a:r>
              <a:rPr lang="ru-RU" sz="1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поклониться живым и мертвым, бессмертным и бесстрашным. </a:t>
            </a:r>
            <a:endParaRPr lang="ru-RU" sz="14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28596" y="4657989"/>
            <a:ext cx="28575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07904" y="3238334"/>
            <a:ext cx="5356804" cy="3401737"/>
          </a:xfrm>
          <a:prstGeom prst="round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962688" y="2600002"/>
            <a:ext cx="4857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БЕССМЕРТНЫЙ  ПОЛК   села ХУМАЛАГ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3325802" y="240441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786182" y="3786190"/>
            <a:ext cx="4857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вырезанными противолежащими углами 31"/>
          <p:cNvSpPr/>
          <p:nvPr/>
        </p:nvSpPr>
        <p:spPr>
          <a:xfrm>
            <a:off x="259951" y="1412776"/>
            <a:ext cx="2068110" cy="72970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1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ПОКЛОНИМСЯ   ВЕЛИКИМ</a:t>
            </a:r>
            <a:r>
              <a:rPr lang="ru-RU" sz="1000" b="1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  </a:t>
            </a:r>
            <a:r>
              <a:rPr lang="ru-RU" sz="1000" b="1" dirty="0" smtClean="0">
                <a:solidFill>
                  <a:srgbClr val="FF00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ru-RU" sz="1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ТЕМ ГОДАМ</a:t>
            </a:r>
            <a:r>
              <a:rPr lang="ru-RU" sz="1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!»</a:t>
            </a:r>
            <a:endParaRPr lang="ru-RU" sz="1000" b="1" dirty="0">
              <a:solidFill>
                <a:srgbClr val="FF0000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05757" y="2976724"/>
            <a:ext cx="13020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72" y="3525261"/>
            <a:ext cx="1919900" cy="90387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3879656" y="3616913"/>
            <a:ext cx="29592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Бессмертный полк    начал своё шествие от дома Калоевой А.А.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61" y="5589240"/>
            <a:ext cx="1203031" cy="8787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819" y="4307344"/>
            <a:ext cx="1436804" cy="921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74" y="4581128"/>
            <a:ext cx="2855515" cy="9127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335" y="5695776"/>
            <a:ext cx="1662223" cy="80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393</Words>
  <Application>Microsoft Office PowerPoint</Application>
  <PresentationFormat>Экран (4:3)</PresentationFormat>
  <Paragraphs>75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Алания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Хумалаг</dc:creator>
  <cp:lastModifiedBy>Залина</cp:lastModifiedBy>
  <cp:revision>72</cp:revision>
  <dcterms:created xsi:type="dcterms:W3CDTF">2011-07-01T08:49:13Z</dcterms:created>
  <dcterms:modified xsi:type="dcterms:W3CDTF">2019-01-26T09:44:50Z</dcterms:modified>
</cp:coreProperties>
</file>