
<file path=[Content_Types].xml><?xml version="1.0" encoding="utf-8"?>
<Types xmlns="http://schemas.openxmlformats.org/package/2006/content-types">
  <Default Extension="tmp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1" r:id="rId5"/>
    <p:sldId id="258" r:id="rId6"/>
    <p:sldId id="264" r:id="rId7"/>
    <p:sldId id="266" r:id="rId8"/>
    <p:sldId id="259" r:id="rId9"/>
    <p:sldId id="257" r:id="rId10"/>
    <p:sldId id="267" r:id="rId11"/>
    <p:sldId id="270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2A873379-592F-45D7-ABDA-136047D3354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0771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B0AC73-9E58-4C23-BC43-D51AAAEA63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278357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0487257-2AC2-484B-AF4A-8C6E69917BE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4645605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BF79EE-749B-4CF5-9506-AECC8D898DFD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436049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5BBBEE-325B-473B-8A51-7A1E19F519F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719314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BD03C5-0030-421D-AB98-0FCFB11D29FE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726219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433436C-D11F-4E60-B95F-3A6BEE1320F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208142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00C84F-2759-4A9B-8ABF-D47D842EA5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48058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273646-3EE1-4498-925A-3B332CCF4E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9541459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8DB77C-8C74-48AF-BACB-B69EE8F42DB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67486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971A769-4A5A-47B2-AD1A-790BAC79C1D8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846896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2A873379-592F-45D7-ABDA-136047D3354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35669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B0AC73-9E58-4C23-BC43-D51AAAEA63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3333872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0487257-2AC2-484B-AF4A-8C6E69917BE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0377230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BF79EE-749B-4CF5-9506-AECC8D898DFD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05931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5BBBEE-325B-473B-8A51-7A1E19F519F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086947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BD03C5-0030-421D-AB98-0FCFB11D29FE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1308502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433436C-D11F-4E60-B95F-3A6BEE1320F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92887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00C84F-2759-4A9B-8ABF-D47D842EA5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903316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273646-3EE1-4498-925A-3B332CCF4E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274614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8DB77C-8C74-48AF-BACB-B69EE8F42DB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8110564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971A769-4A5A-47B2-AD1A-790BAC79C1D8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631568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1027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6" name="Arc 1028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048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2A873379-592F-45D7-ABDA-136047D3354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0237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3B0AC73-9E58-4C23-BC43-D51AAAEA63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8004868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0487257-2AC2-484B-AF4A-8C6E69917BE0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24082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8BF79EE-749B-4CF5-9506-AECC8D898DFD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894519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A5BBBEE-325B-473B-8A51-7A1E19F519F2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60151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BD03C5-0030-421D-AB98-0FCFB11D29FE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24558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433436C-D11F-4E60-B95F-3A6BEE1320F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263811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000C84F-2759-4A9B-8ABF-D47D842EA537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6894179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B273646-3EE1-4498-925A-3B332CCF4E24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2735324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08DB77C-8C74-48AF-BACB-B69EE8F42DBC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84199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971A769-4A5A-47B2-AD1A-790BAC79C1D8}" type="slidenum">
              <a:rPr lang="ru-RU">
                <a:solidFill>
                  <a:srgbClr val="FFFFFF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552582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EAFB-453D-4DA6-B7AA-85E05792A5A0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C9576-7826-4DD0-B02C-5F5ED9C4F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B3EB9113-4F98-4D2E-A198-7923525675F1}" type="slidenum">
              <a:rPr lang="ru-RU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783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B3EB9113-4F98-4D2E-A198-7923525675F1}" type="slidenum">
              <a:rPr lang="ru-RU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146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050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9459" name="Freeform 2051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  <p:sp>
          <p:nvSpPr>
            <p:cNvPr id="19460" name="Arc 2052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Rectangle 2053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" name="Rectangle 20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3" name="Rectangle 20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4" name="Rectangle 20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9465" name="Rectangle 20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B3EB9113-4F98-4D2E-A198-7923525675F1}" type="slidenum">
              <a:rPr lang="ru-RU">
                <a:solidFill>
                  <a:srgbClr val="FFFFFF"/>
                </a:solidFill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39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7301591_0.t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15436" cy="657229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357158" y="5500702"/>
            <a:ext cx="8429654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бюджетное 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общеобразовательное учреждение</a:t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«Средняя   общеобразовательная  школа  имени Героя Социалистического Труда Саламгери Кокаева  с.Хумалаг»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bat-Bold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2" y="1412776"/>
            <a:ext cx="3228778" cy="21661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17" y="1412776"/>
            <a:ext cx="2807804" cy="2105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84984"/>
            <a:ext cx="2808312" cy="2039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44203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72" y="4712238"/>
            <a:ext cx="2843808" cy="2132856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30967" y="332656"/>
            <a:ext cx="8429654" cy="92869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i="1" smtClean="0">
                <a:solidFill>
                  <a:srgbClr val="FFC000"/>
                </a:solidFill>
                <a:ea typeface="+mj-ea"/>
                <a:cs typeface="Times New Roman" pitchFamily="18" charset="0"/>
              </a:rPr>
              <a:t>Акция «Цветы </a:t>
            </a:r>
            <a:r>
              <a:rPr lang="ru-RU" sz="3200" b="1" i="1" dirty="0" smtClean="0">
                <a:solidFill>
                  <a:srgbClr val="FFC000"/>
                </a:solidFill>
                <a:ea typeface="+mj-ea"/>
                <a:cs typeface="Times New Roman" pitchFamily="18" charset="0"/>
              </a:rPr>
              <a:t>обелискам»</a:t>
            </a:r>
            <a:endParaRPr lang="ru-RU" sz="3200" b="1" i="1" dirty="0" smtClean="0">
              <a:solidFill>
                <a:srgbClr val="FFC000"/>
              </a:solidFill>
              <a:latin typeface="Arbat-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81974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 descr="Large confetti"/>
          <p:cNvSpPr txBox="1">
            <a:spLocks noChangeArrowheads="1"/>
          </p:cNvSpPr>
          <p:nvPr/>
        </p:nvSpPr>
        <p:spPr bwMode="auto">
          <a:xfrm>
            <a:off x="1691680" y="260648"/>
            <a:ext cx="5943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ru-RU" altLang="ru-RU" sz="3600" b="1" kern="0" dirty="0" smtClean="0">
                <a:cs typeface="Times New Roman" pitchFamily="18" charset="0"/>
              </a:rPr>
              <a:t>Содержание  проекта  </a:t>
            </a:r>
          </a:p>
        </p:txBody>
      </p:sp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2195736" y="1412776"/>
            <a:ext cx="62468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1714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I.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Группа участников, на которую рассчитан проект (целевая аудитория).</a:t>
            </a:r>
            <a:endParaRPr kumimoji="0" lang="ru-RU" altLang="ru-RU" sz="13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I</a:t>
            </a: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I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 П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родолжительность проектной деятельности.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 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III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Краткая аннотация: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</a:p>
          <a:p>
            <a:pPr marL="628650" marR="0" lvl="1" indent="-1714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сформировать умение;</a:t>
            </a:r>
          </a:p>
          <a:p>
            <a:pPr marL="628650" marR="0" lvl="1" indent="-1714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сформировать  навыки;</a:t>
            </a:r>
          </a:p>
          <a:p>
            <a:pPr marL="628650" marR="0" lvl="1" indent="-1714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сформировать потребность;</a:t>
            </a:r>
          </a:p>
          <a:p>
            <a:pPr marL="628650" marR="0" lvl="1" indent="-1714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что произойдёт в результате;</a:t>
            </a:r>
          </a:p>
          <a:p>
            <a:pPr marL="628650" marR="0" lvl="1" indent="-17145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сколько денег и ресурсов  необходимо.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IY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Описание проблемы, решения, снижения остроты которой посвящён проект.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Y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Основные целевые группы, на которые направлен проект.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YI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Основные цели и задачи проекта.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YII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Методы реализации проекта (описание методов).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YIII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Календарный план реализации проекта.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IX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. Ожидаемые результаты, описание позитивных изменений.</a:t>
            </a:r>
            <a:r>
              <a:rPr kumimoji="0" lang="ru-RU" altLang="ru-RU" sz="1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X</a:t>
            </a:r>
            <a:r>
              <a:rPr kumimoji="0" lang="ru-RU" altLang="ru-RU" sz="13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Опыт работы</a:t>
            </a:r>
            <a:r>
              <a:rPr kumimoji="0" lang="ru-RU" alt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ru-RU" altLang="ru-RU" sz="1300" b="1" i="1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9333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Large confetti"/>
          <p:cNvSpPr txBox="1">
            <a:spLocks noChangeArrowheads="1"/>
          </p:cNvSpPr>
          <p:nvPr/>
        </p:nvSpPr>
        <p:spPr bwMode="auto">
          <a:xfrm>
            <a:off x="755576" y="476672"/>
            <a:ext cx="7772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Calibri" pitchFamily="34" charset="0"/>
                <a:cs typeface="Calibri" pitchFamily="34" charset="0"/>
              </a:rPr>
              <a:t>I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Calibri" pitchFamily="34" charset="0"/>
                <a:cs typeface="Calibri" pitchFamily="34" charset="0"/>
              </a:rPr>
              <a:t>. Группа участников, на которую рассчитан проект (целевая аудитория)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8658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264C"/>
                </a:solidFill>
                <a:ea typeface="Calibri" pitchFamily="34" charset="0"/>
                <a:cs typeface="Calibri" pitchFamily="34" charset="0"/>
              </a:rPr>
              <a:t>       </a:t>
            </a:r>
            <a:r>
              <a:rPr lang="ru-RU" alt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В реализации проекта планируется задействовать школьников и подростков в возрасте от 12 до 17лет, обучающиеся 7 – 11 классов МКОУ СОШ имени Героя Социалистического труда </a:t>
            </a:r>
            <a:r>
              <a:rPr lang="ru-RU" alt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С.Кокаева</a:t>
            </a:r>
            <a:r>
              <a:rPr lang="ru-RU" alt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с.Хумалаг</a:t>
            </a:r>
            <a:r>
              <a:rPr lang="ru-RU" alt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 Правобережного района РСО-Алания.</a:t>
            </a:r>
            <a:endParaRPr lang="ru-RU" alt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Рисунок 8" descr="DSCN0441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68638"/>
            <a:ext cx="5761037" cy="1512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 descr="Large confetti"/>
          <p:cNvSpPr txBox="1">
            <a:spLocks noChangeArrowheads="1"/>
          </p:cNvSpPr>
          <p:nvPr/>
        </p:nvSpPr>
        <p:spPr bwMode="auto">
          <a:xfrm>
            <a:off x="955443" y="4437593"/>
            <a:ext cx="705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II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</a:rPr>
              <a:t>. П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родолжительность проектной деятельности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37295" y="5301208"/>
            <a:ext cx="8208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64C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Calibri" pitchFamily="34" charset="0"/>
              </a:rPr>
              <a:t>Проект стартует с  1 сентября  2018 года и окончание в мае     месяце  2020года</a:t>
            </a:r>
            <a:endParaRPr kumimoji="0" lang="ru-RU" alt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95149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 descr="Large confetti"/>
          <p:cNvSpPr txBox="1">
            <a:spLocks noChangeArrowheads="1"/>
          </p:cNvSpPr>
          <p:nvPr/>
        </p:nvSpPr>
        <p:spPr bwMode="auto">
          <a:xfrm>
            <a:off x="755576" y="548680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V</a:t>
            </a:r>
            <a:r>
              <a:rPr lang="ru-RU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. Основные целевые группы, на которые направлен проект</a:t>
            </a:r>
            <a:endParaRPr lang="ru-RU" altLang="ru-RU" sz="2400" kern="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33358"/>
              </p:ext>
            </p:extLst>
          </p:nvPr>
        </p:nvGraphicFramePr>
        <p:xfrm>
          <a:off x="755576" y="1916832"/>
          <a:ext cx="7772400" cy="3011424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0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buSzPct val="85000"/>
                        <a:defRPr sz="2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defRPr sz="24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20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SzPct val="70000"/>
                        <a:buFont typeface="Wingdings" pitchFamily="2" charset="2"/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"/>
                          <a:cs typeface=""/>
                        </a:defRPr>
                      </a:lvl9pPr>
                    </a:lstStyle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 возрастные группы РДШ и пионерской организации школы.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Взрослые, заинтересованные в реализации  проекта: старшая вожатая, учителя, члены администрации школы, родители.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Администрация  села Хумалаг,  представители социума села.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AutoNum type="arabicPeriod"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7" descr="IMAG0165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2700337" cy="1612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20131005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1168"/>
            <a:ext cx="2863850" cy="1576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633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 descr="Large confetti"/>
          <p:cNvSpPr txBox="1">
            <a:spLocks noChangeArrowheads="1"/>
          </p:cNvSpPr>
          <p:nvPr/>
        </p:nvSpPr>
        <p:spPr bwMode="auto">
          <a:xfrm>
            <a:off x="1331913" y="836613"/>
            <a:ext cx="6835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VI</a:t>
            </a:r>
            <a:r>
              <a:rPr lang="ru-RU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. Основные цели и задачи проекта.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71541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                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нашем селе есть места, которые хотелось бы видеть измененными. Одна из них находится вблизи нашей школы. Поэтому  очень хочется создать Аллею славы и посвятить её  нашим односельчанам, которые участвовали в Великой Отечественной войне и трудились ради Великой Победы. 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  <a:ea typeface="Calibri"/>
              <a:cs typeface="Times New Roman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          </a:t>
            </a:r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2800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В создании Аллеи Славы будет принимать участие вся школа,  чтобы  каждый ученик мог  прикоснуться к истории.  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74517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 descr="Large confetti"/>
          <p:cNvSpPr txBox="1">
            <a:spLocks noChangeArrowheads="1"/>
          </p:cNvSpPr>
          <p:nvPr/>
        </p:nvSpPr>
        <p:spPr bwMode="auto">
          <a:xfrm>
            <a:off x="1403648" y="0"/>
            <a:ext cx="6948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VIII</a:t>
            </a:r>
            <a:r>
              <a:rPr lang="ru-RU" altLang="ru-RU" sz="2400" b="1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Calibri" pitchFamily="34" charset="0"/>
              </a:rPr>
              <a:t>. Календарный план реализации проекта</a:t>
            </a:r>
            <a:r>
              <a:rPr lang="ru-RU" altLang="ru-RU" sz="2400" b="1" kern="0" dirty="0" smtClean="0">
                <a:solidFill>
                  <a:srgbClr val="00264C"/>
                </a:solidFill>
                <a:ea typeface="Calibri" pitchFamily="34" charset="0"/>
                <a:cs typeface="Calibri" pitchFamily="34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82492"/>
              </p:ext>
            </p:extLst>
          </p:nvPr>
        </p:nvGraphicFramePr>
        <p:xfrm>
          <a:off x="179512" y="764704"/>
          <a:ext cx="8784978" cy="8940483"/>
        </p:xfrm>
        <a:graphic>
          <a:graphicData uri="http://schemas.openxmlformats.org/drawingml/2006/table">
            <a:tbl>
              <a:tblPr/>
              <a:tblGrid>
                <a:gridCol w="498236"/>
                <a:gridCol w="2486855"/>
                <a:gridCol w="1089224"/>
                <a:gridCol w="1695781"/>
                <a:gridCol w="420757"/>
                <a:gridCol w="420757"/>
                <a:gridCol w="420757"/>
                <a:gridCol w="420757"/>
                <a:gridCol w="1331854"/>
              </a:tblGrid>
              <a:tr h="510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Мероприятие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Сроки </a:t>
                      </a: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проведения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Ответственный за реализацию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Показатели (результат)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Что необходимо подготовить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6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 этап  –  организационно-подготовительный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 2018 – январь 2019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7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Подобрать проектную команду, которая подходит для данного проекта, распределить на группы и определить роли и функции каждого члена команды.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  неделя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октября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Царахова</a:t>
                      </a: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Ф.С., старшая вожатая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Рогуль Камилла, автор проекта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Опрос,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анкетирование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Классы 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28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Распределить подчиненность команды и ответственность за определенные виды работы, определить активную группу реализации проекта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  неделя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октября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Царахова Ф.С., старшая вожатая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Кокоева А.Л., учитель истории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Рогуль Камилла, автор проекта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Ответственные за данные поручения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Кабинет РДШ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8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Заседание  отряда волонтёров «Звезда»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Ноябрь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 неделя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Царахова Ф.С., старшая пионервожатая,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Кокоева А.Л.,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учитель истории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Ответственные за данные поручения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Кабинет РДШ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91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Знакомство со структурой работы органов местной и государственной власти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Ноябрь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 неделя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Гасиева И.С.,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зам.директора по ВР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Беседа с главой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АМС с.Хумалаг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АМС </a:t>
                      </a:r>
                      <a:r>
                        <a:rPr lang="ru-RU" sz="800" dirty="0" err="1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с.Хумалаг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885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Распределение функциональных обязанностей  волонтёрского отряда «Звезда»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Ноябрь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 неделя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Рогуль Камилла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Ответственные за данные поручения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Кабинет РДШ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28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Изучение нормативно-правовой базы проблемы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Декабрь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Алдатова Ф.Г.,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учитель обществознания,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Алдатов Б., руководитель проекта «Правовой ликбез»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Собеседование, анкетирование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Актовый зал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13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 этап –  практическая реализация проекта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Февраль  2019 – октябрь  2020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Социологический опрос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обучающихся, односельчан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Февраль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Актив волонтёрского отряда «Звезда»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Анкетирование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Подворный  обход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Встречи с компетентными специалистами, экспертами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Март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Гасиева И.С.,зам.директора по ВР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Царахова Ф.С., старшая вожатая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Рогуль Камилла, автор проекта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Круглый стол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Актовый зал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Освещение в местных СМИ о реализации проекта «Аллея Славы села Хумалаг»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Апрель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Информационно-медийный  сектор РДШ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Школа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Сайт школы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Муниципальная газета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Разработка плана действий: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</a:rPr>
                        <a:t>проведение благотворительных ярмарок</a:t>
                      </a:r>
                      <a:endParaRPr lang="ru-RU" sz="800">
                        <a:effectLst/>
                        <a:latin typeface="+mn-lt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Апрель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Обучающиеся школы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Фойе школы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Wingdings"/>
                        <a:buChar char=""/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</a:rPr>
                        <a:t>анкетирование среди обучающихся школы</a:t>
                      </a:r>
                      <a:endParaRPr lang="ru-RU" sz="800">
                        <a:effectLst/>
                        <a:latin typeface="+mn-lt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Май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Актив отряда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Классы 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5.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Обращение к главе АМС села Хумалаг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Май 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Актив отряда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III этап – заключительно-обобщающий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  2019 – май 2020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33" marR="57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48854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20161124_0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1798637" cy="21605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339975" y="1052513"/>
            <a:ext cx="64087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ru-RU" sz="32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 pitchFamily="34" charset="0"/>
                <a:cs typeface="Times New Roman" pitchFamily="18" charset="0"/>
              </a:rPr>
              <a:t>за  внимание!!!!!</a:t>
            </a:r>
          </a:p>
        </p:txBody>
      </p:sp>
      <p:pic>
        <p:nvPicPr>
          <p:cNvPr id="4" name="Рисунок 5" descr="61967825_0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3016"/>
            <a:ext cx="65278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05891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14290"/>
            <a:ext cx="885831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2866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3000372"/>
            <a:ext cx="2214578" cy="785818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Неугасима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57950" y="5214950"/>
            <a:ext cx="2571768" cy="714380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кого так свято чтим…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5000636"/>
            <a:ext cx="2428892" cy="714380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память тех,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929322" y="3286124"/>
            <a:ext cx="3000396" cy="714380"/>
          </a:xfrm>
          <a:prstGeom prst="ellipse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память поколений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1187624" y="116632"/>
            <a:ext cx="5256584" cy="571500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latin typeface="+mn-lt"/>
              </a:rPr>
              <a:t>           Человек-легенда</a:t>
            </a:r>
            <a:endParaRPr lang="ru-RU" sz="3600" dirty="0">
              <a:latin typeface="+mn-lt"/>
            </a:endParaRPr>
          </a:p>
        </p:txBody>
      </p:sp>
      <p:sp>
        <p:nvSpPr>
          <p:cNvPr id="23555" name="Подзаголовок 7"/>
          <p:cNvSpPr>
            <a:spLocks noGrp="1"/>
          </p:cNvSpPr>
          <p:nvPr>
            <p:ph type="subTitle" sz="quarter" idx="1"/>
          </p:nvPr>
        </p:nvSpPr>
        <p:spPr>
          <a:xfrm>
            <a:off x="611560" y="2348880"/>
            <a:ext cx="7920880" cy="2016224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endParaRPr lang="ru-RU" sz="1800" b="1" dirty="0" smtClean="0">
              <a:solidFill>
                <a:schemeClr val="bg2"/>
              </a:solidFill>
            </a:endParaRPr>
          </a:p>
          <a:p>
            <a:r>
              <a:rPr lang="ru-RU" sz="1800" b="1" dirty="0" smtClean="0">
                <a:solidFill>
                  <a:schemeClr val="bg2"/>
                </a:solidFill>
              </a:rPr>
              <a:t>	Герой Социалистического Труда   </a:t>
            </a:r>
            <a:r>
              <a:rPr lang="ru-RU" sz="1800" b="1" dirty="0" err="1" smtClean="0">
                <a:solidFill>
                  <a:schemeClr val="bg2"/>
                </a:solidFill>
              </a:rPr>
              <a:t>Кокаев</a:t>
            </a:r>
            <a:r>
              <a:rPr lang="ru-RU" sz="1800" b="1" dirty="0" smtClean="0">
                <a:solidFill>
                  <a:schemeClr val="bg2"/>
                </a:solidFill>
              </a:rPr>
              <a:t>  </a:t>
            </a:r>
            <a:r>
              <a:rPr lang="ru-RU" sz="1800" b="1" dirty="0" err="1" smtClean="0">
                <a:solidFill>
                  <a:schemeClr val="bg2"/>
                </a:solidFill>
              </a:rPr>
              <a:t>Саламджери</a:t>
            </a:r>
            <a:r>
              <a:rPr lang="ru-RU" sz="1800" b="1" dirty="0" smtClean="0">
                <a:solidFill>
                  <a:schemeClr val="bg2"/>
                </a:solidFill>
              </a:rPr>
              <a:t>  </a:t>
            </a:r>
            <a:r>
              <a:rPr lang="ru-RU" sz="1800" b="1" dirty="0" err="1" smtClean="0">
                <a:solidFill>
                  <a:schemeClr val="bg2"/>
                </a:solidFill>
              </a:rPr>
              <a:t>Алиханович</a:t>
            </a:r>
            <a:r>
              <a:rPr lang="ru-RU" sz="1800" b="1" dirty="0" smtClean="0">
                <a:solidFill>
                  <a:schemeClr val="bg2"/>
                </a:solidFill>
              </a:rPr>
              <a:t>, «осетинский </a:t>
            </a:r>
            <a:r>
              <a:rPr lang="ru-RU" sz="1800" b="1" dirty="0" err="1" smtClean="0">
                <a:solidFill>
                  <a:schemeClr val="bg2"/>
                </a:solidFill>
              </a:rPr>
              <a:t>Маресьев</a:t>
            </a:r>
            <a:r>
              <a:rPr lang="ru-RU" sz="1800" b="1" dirty="0" smtClean="0">
                <a:solidFill>
                  <a:schemeClr val="bg2"/>
                </a:solidFill>
              </a:rPr>
              <a:t>», во время войны лишился    обеих рук, но зубами вытащил своего командира из  горящего танка. Работал  учителем истории, директором в родной школе. Был деканом исторического факультета СОГУ </a:t>
            </a:r>
            <a:r>
              <a:rPr lang="ru-RU" sz="1800" b="1" dirty="0" err="1" smtClean="0">
                <a:solidFill>
                  <a:schemeClr val="bg2"/>
                </a:solidFill>
              </a:rPr>
              <a:t>им.К.Л.Хетагурова</a:t>
            </a:r>
            <a:r>
              <a:rPr lang="ru-RU" sz="1800" b="1" dirty="0" smtClean="0">
                <a:solidFill>
                  <a:schemeClr val="bg2"/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bg2"/>
                </a:solidFill>
              </a:rPr>
              <a:t>        	В 2005  году  в   школе был установлен  бюст   нашего знаменитого земляка .  </a:t>
            </a:r>
          </a:p>
          <a:p>
            <a:r>
              <a:rPr lang="ru-RU" sz="1800" b="1" dirty="0" smtClean="0">
                <a:solidFill>
                  <a:schemeClr val="bg2"/>
                </a:solidFill>
              </a:rPr>
              <a:t>       	 </a:t>
            </a:r>
            <a:r>
              <a:rPr lang="ru-RU" sz="1800" b="1" dirty="0" err="1" smtClean="0">
                <a:solidFill>
                  <a:schemeClr val="bg2"/>
                </a:solidFill>
              </a:rPr>
              <a:t>Кокаев</a:t>
            </a:r>
            <a:r>
              <a:rPr lang="ru-RU" sz="1800" b="1" dirty="0" smtClean="0">
                <a:solidFill>
                  <a:schemeClr val="bg2"/>
                </a:solidFill>
              </a:rPr>
              <a:t> С.А.  при жизни издал книгу об  истории родного  села.</a:t>
            </a:r>
          </a:p>
        </p:txBody>
      </p:sp>
      <p:pic>
        <p:nvPicPr>
          <p:cNvPr id="5" name="Рисунок 4" descr="img054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764704"/>
            <a:ext cx="3086654" cy="160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057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477398" cy="2208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исунок7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509120"/>
            <a:ext cx="157122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JXPccX0b_0.t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509120"/>
            <a:ext cx="1440160" cy="1956739"/>
          </a:xfrm>
          <a:prstGeom prst="roundRect">
            <a:avLst>
              <a:gd name="adj" fmla="val 16667"/>
            </a:avLst>
          </a:prstGeom>
          <a:ln w="50800" cmpd="thinThick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32858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28148" y="273278"/>
            <a:ext cx="73448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ru-RU" sz="1400" b="1" dirty="0" smtClean="0">
                <a:solidFill>
                  <a:srgbClr val="FFCC66">
                    <a:lumMod val="75000"/>
                  </a:srgbClr>
                </a:solidFill>
              </a:rPr>
              <a:t>Обучающиеся  нашей школы ухаживают за братской могилой , в которой  покоятся 18 солдат  многонациональной Родины, отдавшие свои жизни за освобождение нашей республики во врем\ Великой Отечественной войны.</a:t>
            </a:r>
            <a:endParaRPr kumimoji="1" lang="ru-RU" b="1" dirty="0" smtClean="0">
              <a:solidFill>
                <a:srgbClr val="FFCC66">
                  <a:lumMod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5" y="2337386"/>
            <a:ext cx="1161522" cy="24473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3831"/>
            <a:ext cx="2160240" cy="1438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625274"/>
            <a:ext cx="2021148" cy="1515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27428"/>
            <a:ext cx="2051720" cy="1538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09" y="5176537"/>
            <a:ext cx="1907704" cy="14307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954" y="3529735"/>
            <a:ext cx="2195736" cy="1646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07446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869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953035" cy="37147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Блок-схема: перфолента 3"/>
          <p:cNvSpPr/>
          <p:nvPr/>
        </p:nvSpPr>
        <p:spPr>
          <a:xfrm>
            <a:off x="5508104" y="1124744"/>
            <a:ext cx="3421614" cy="3456384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 5 «б» класса  вместе с классным руководителем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Дзгоевой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Р.К. в гостях у Калоевой А.А.   </a:t>
            </a:r>
          </a:p>
          <a:p>
            <a:pPr algn="ctr"/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Ахметовна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единственная ветеран нашего села. Ещё пять лет назад  на школьном  митинге  9 мая  в гостях у нас было 15 ветеранов ВОВ.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Аминат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Ахметовна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ушла на фронт восемнадцатилетней девушкой.  Хрупкая девушка  перенесла все тяготы военных лет. 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4357694"/>
            <a:ext cx="5072098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 ушла из детства в грязную теплушку,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эшелон пехоты, в санитарный взвод.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Дальние разрывы слушал и не слушал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 всему привыкший сорок первый год.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8596" y="4357694"/>
            <a:ext cx="7772400" cy="188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857784" cy="3643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Блок-схема: перфолента 4"/>
          <p:cNvSpPr/>
          <p:nvPr/>
        </p:nvSpPr>
        <p:spPr>
          <a:xfrm>
            <a:off x="5857884" y="1428736"/>
            <a:ext cx="3143272" cy="2360304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гостях у Слоновой Н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., вдова ветерана.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Самова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З.Т.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43042" y="4786322"/>
            <a:ext cx="60007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643446"/>
            <a:ext cx="5929354" cy="155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шла,  затаив  своё  горе, 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Суровым  путём  трудовым.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Весь  фронт,  что  от  моря  до  моря,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Спасала  я   хлебом  своим.</a:t>
            </a:r>
            <a:endParaRPr lang="ru-RU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11" y="0"/>
            <a:ext cx="855295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20 января в МКОУ СОШ с.Хумалаг </a:t>
            </a: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 состоялась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встреча с ветеранами войны: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Полным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кавалером Орденов Славы Виктором Михайловичем Коняевым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Участником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ВОВ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Гулуевым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Хизиром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Темиркановичем</a:t>
            </a:r>
            <a:endParaRPr kumimoji="1" lang="ru-RU" sz="1100" b="1" dirty="0">
              <a:solidFill>
                <a:srgbClr val="FFCC66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Участником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ВОВ Мотренко Иваном Матвеевичем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Ветераном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морской авиации капитаном 1-го ранга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Бираговым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 Сергеем Егоровичем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Участником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ликвидации аварии на Чернобыльской АЭС полковник </a:t>
            </a:r>
            <a:r>
              <a:rPr kumimoji="1" lang="ru-RU" sz="1100" b="1" dirty="0" err="1" smtClean="0">
                <a:solidFill>
                  <a:srgbClr val="FFCC66">
                    <a:lumMod val="75000"/>
                  </a:srgbClr>
                </a:solidFill>
              </a:rPr>
              <a:t>ом</a:t>
            </a: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 Титаренко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Юрием Дмитриевичем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Участником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локальных войн п/полковником Сергеем Карасёвым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Этнографом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, историком кандидатом исторических наук Плиевым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Таймуразом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 Петровичем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	Заведующим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государственным домом-музеем генерала армии </a:t>
            </a:r>
            <a:r>
              <a:rPr kumimoji="1" lang="ru-RU" sz="1100" b="1" dirty="0" smtClean="0">
                <a:solidFill>
                  <a:srgbClr val="FFCC66">
                    <a:lumMod val="75000"/>
                  </a:srgbClr>
                </a:solidFill>
              </a:rPr>
              <a:t> И.Плиева Львом 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Герасимовичем </a:t>
            </a:r>
            <a:r>
              <a:rPr kumimoji="1" lang="ru-RU" sz="1100" b="1" dirty="0" err="1">
                <a:solidFill>
                  <a:srgbClr val="FFCC66">
                    <a:lumMod val="75000"/>
                  </a:srgbClr>
                </a:solidFill>
              </a:rPr>
              <a:t>Лалиевым</a:t>
            </a:r>
            <a:r>
              <a:rPr kumimoji="1" lang="ru-RU" sz="1100" b="1" dirty="0">
                <a:solidFill>
                  <a:srgbClr val="FFCC66">
                    <a:lumMod val="75000"/>
                  </a:srgbClr>
                </a:solidFill>
              </a:rPr>
              <a:t>. </a:t>
            </a:r>
          </a:p>
        </p:txBody>
      </p:sp>
      <p:sp>
        <p:nvSpPr>
          <p:cNvPr id="3" name="Rectangle 21"/>
          <p:cNvSpPr>
            <a:spLocks noChangeArrowheads="1"/>
          </p:cNvSpPr>
          <p:nvPr/>
        </p:nvSpPr>
        <p:spPr bwMode="auto">
          <a:xfrm>
            <a:off x="927037" y="3374122"/>
            <a:ext cx="79814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CC66">
                    <a:lumMod val="75000"/>
                  </a:srgbClr>
                </a:solidFill>
              </a:rPr>
              <a:t>После встречи состоялся  традиционный  школьный  конкурс  строя и песни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CC66">
                    <a:lumMod val="75000"/>
                  </a:srgbClr>
                </a:solidFill>
              </a:rPr>
              <a:t> «Защита Отечества – долг  каждого  гражданина»  среди  обучающихся  5-8-х классов. 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341791"/>
            <a:ext cx="1975782" cy="1353340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68" y="5281592"/>
            <a:ext cx="1824286" cy="1368215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48249"/>
            <a:ext cx="2051720" cy="1225922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86" y="3897342"/>
            <a:ext cx="1835696" cy="1376772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67" y="5307590"/>
            <a:ext cx="2044377" cy="1387541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18" y="548680"/>
            <a:ext cx="951235" cy="1296144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1564568" cy="1173426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1538368" cy="1153776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1619672" cy="1214754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132856"/>
            <a:ext cx="2129681" cy="1055124"/>
          </a:xfrm>
          <a:prstGeom prst="rect">
            <a:avLst/>
          </a:prstGeom>
          <a:ln w="15875" cmpd="dbl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353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421" y="1198559"/>
            <a:ext cx="2322004" cy="17347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5" y="1170915"/>
            <a:ext cx="2682044" cy="2003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967818"/>
            <a:ext cx="2699792" cy="2016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44" y="3297968"/>
            <a:ext cx="1928812" cy="342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25604"/>
            <a:ext cx="1969517" cy="3501363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30967" y="332656"/>
            <a:ext cx="8429654" cy="928694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i="1" dirty="0" smtClean="0">
                <a:solidFill>
                  <a:srgbClr val="FFC000"/>
                </a:solidFill>
                <a:ea typeface="+mj-ea"/>
                <a:cs typeface="Times New Roman" pitchFamily="18" charset="0"/>
              </a:rPr>
              <a:t>Акция «Блокадный хлеб Ленинграда»</a:t>
            </a:r>
            <a:endParaRPr lang="ru-RU" sz="3200" b="1" i="1" dirty="0" smtClean="0">
              <a:solidFill>
                <a:srgbClr val="FFC000"/>
              </a:solidFill>
              <a:latin typeface="Arbat-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16213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4" y="1039296"/>
            <a:ext cx="3528392" cy="1216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4" y="1516885"/>
            <a:ext cx="2411760" cy="1808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5" y="2204864"/>
            <a:ext cx="2285492" cy="1714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95" y="2647497"/>
            <a:ext cx="2088232" cy="1566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6" y="3545352"/>
            <a:ext cx="2123728" cy="1314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087295"/>
            <a:ext cx="2546394" cy="1576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4" y="4741104"/>
            <a:ext cx="2976694" cy="1811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17" y="4629354"/>
            <a:ext cx="1484357" cy="203451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330967" y="332656"/>
            <a:ext cx="8429654" cy="79208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ru-RU" sz="3200" b="1" i="1" dirty="0" smtClean="0">
                <a:solidFill>
                  <a:srgbClr val="FFC000"/>
                </a:solidFill>
                <a:ea typeface="+mj-ea"/>
                <a:cs typeface="Times New Roman" pitchFamily="18" charset="0"/>
              </a:rPr>
              <a:t>Акция «Бессмертный полк  села Хумалаг»</a:t>
            </a:r>
            <a:endParaRPr lang="ru-RU" sz="3200" b="1" i="1" dirty="0" smtClean="0">
              <a:solidFill>
                <a:srgbClr val="FFC000"/>
              </a:solidFill>
              <a:latin typeface="Arbat-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75086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ining">
  <a:themeElements>
    <a:clrScheme name="Training 5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CC6600"/>
      </a:folHlink>
    </a:clrScheme>
    <a:fontScheme name="Training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aining">
  <a:themeElements>
    <a:clrScheme name="Training 5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CC6600"/>
      </a:folHlink>
    </a:clrScheme>
    <a:fontScheme name="Training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raining">
  <a:themeElements>
    <a:clrScheme name="Training 5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FFFF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CC6600"/>
      </a:folHlink>
    </a:clrScheme>
    <a:fontScheme name="Training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Arial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774</Words>
  <Application>Microsoft Office PowerPoint</Application>
  <PresentationFormat>Экран (4:3)</PresentationFormat>
  <Paragraphs>208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Тема Office</vt:lpstr>
      <vt:lpstr>Training</vt:lpstr>
      <vt:lpstr>1_Training</vt:lpstr>
      <vt:lpstr>2_Training</vt:lpstr>
      <vt:lpstr>Презентация PowerPoint</vt:lpstr>
      <vt:lpstr>Презентация PowerPoint</vt:lpstr>
      <vt:lpstr>           Человек-легенда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Алания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Хумалаг</dc:creator>
  <cp:lastModifiedBy>Залина</cp:lastModifiedBy>
  <cp:revision>26</cp:revision>
  <dcterms:created xsi:type="dcterms:W3CDTF">2013-05-21T08:45:31Z</dcterms:created>
  <dcterms:modified xsi:type="dcterms:W3CDTF">2022-06-20T10:06:15Z</dcterms:modified>
</cp:coreProperties>
</file>