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0" r:id="rId4"/>
    <p:sldId id="259" r:id="rId5"/>
    <p:sldId id="271" r:id="rId6"/>
    <p:sldId id="272" r:id="rId7"/>
    <p:sldId id="273" r:id="rId8"/>
    <p:sldId id="274" r:id="rId9"/>
    <p:sldId id="264" r:id="rId10"/>
    <p:sldId id="268" r:id="rId11"/>
    <p:sldId id="267" r:id="rId12"/>
    <p:sldId id="265" r:id="rId13"/>
    <p:sldId id="269" r:id="rId14"/>
    <p:sldId id="276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260B-D55E-4F5C-A20D-CA8EE063979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A561-6530-411B-BF57-7B35A7B0E3A7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3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10E1-6BC9-4E26-A9C7-D04DCE73BA65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C884-BD31-47DE-8FBC-AD4F03ED0F4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3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C51-9FB7-4E7F-9B79-E4E69168D614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0C94-0BC5-4642-8AB8-14C3D66EB51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0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835A-B68B-4D59-83F0-59A9F09892CF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E27A-384A-4296-A3C3-70502FFDEEF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D5E3-B8EA-4EF6-982D-5F7FED190AD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987C-46CB-4BEC-BD0E-A5B4622EF41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2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98F7-30EA-452F-B002-CDA7C4A1BCF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8FF8-EBD6-4A2A-AD90-60787A3B03D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6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1B9E-359F-4E03-AEC8-8863E7FD9E3E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2F86-BF93-4511-9DFC-99E0795A89DB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A57E-F623-4B89-A6EA-673E61B68FE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5CCB-80D3-4590-BA53-14D1B3B6901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5196-5CA6-4DF6-9EBB-C583677BC10E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C14D-B352-4911-B177-6037CE6DEB18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6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A4CD-E82C-4081-AEBA-9BBBC49F3CE4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D41D-5016-41D9-9600-8C2D9F3BBE26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6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A706-8450-4B9A-BA0F-8B57B252161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4487-A9F6-4C8A-B3B3-B3D8BF127983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926E-33DF-4473-9072-0BA09D18EB9A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EC1D-5ADE-46FF-94E7-8A630B41D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A2B6D-F7A1-43F1-B537-5F3C001372A4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20.06.2022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67FB6-BA49-4D6F-9374-1D2CA183C928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96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311197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6675" cmpd="thickThin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Рисунок3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2256016" cy="2082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7301593_0.t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861048"/>
            <a:ext cx="2413545" cy="1656184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124744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МКОУ  СОШ им. Героя Социалистического Труда </a:t>
            </a:r>
            <a:r>
              <a:rPr lang="ru-RU" b="1" dirty="0" err="1">
                <a:latin typeface="Monotype Corsiva" pitchFamily="66" charset="0"/>
              </a:rPr>
              <a:t>Кокаева</a:t>
            </a:r>
            <a:r>
              <a:rPr lang="ru-RU" b="1" dirty="0">
                <a:latin typeface="Monotype Corsiva" pitchFamily="66" charset="0"/>
              </a:rPr>
              <a:t> С. </a:t>
            </a:r>
            <a:endParaRPr lang="ru-RU" b="1" dirty="0" smtClean="0">
              <a:latin typeface="Monotype Corsiva" pitchFamily="66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</a:rPr>
              <a:t>с.Хумалаг</a:t>
            </a: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ru-RU" b="1" dirty="0">
                <a:latin typeface="Monotype Corsiva" pitchFamily="66" charset="0"/>
              </a:rPr>
              <a:t> Правобережного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010553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6408712" cy="3929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alazov_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1714512" cy="2241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99792" y="177281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Галазов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Ахсарбек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Хаджимурзаевич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первый Президент нашей Республики </a:t>
            </a:r>
          </a:p>
        </p:txBody>
      </p:sp>
      <p:pic>
        <p:nvPicPr>
          <p:cNvPr id="6" name="Рисунок 5" descr="Adyrkhae_0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1460500" cy="2143125"/>
          </a:xfrm>
          <a:prstGeom prst="rect">
            <a:avLst/>
          </a:prstGeom>
          <a:noFill/>
          <a:ln w="57150" cmpd="thickThin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Адырхаева</a:t>
            </a:r>
            <a:r>
              <a:rPr lang="ru-RU" b="1" dirty="0" smtClean="0"/>
              <a:t> Светлана,</a:t>
            </a:r>
          </a:p>
          <a:p>
            <a:pPr algn="ctr"/>
            <a:r>
              <a:rPr lang="ru-RU" b="1" dirty="0" smtClean="0"/>
              <a:t>  балерина Большого театра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4" descr="i_0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1214437" cy="1857375"/>
          </a:xfrm>
          <a:prstGeom prst="rect">
            <a:avLst/>
          </a:prstGeom>
          <a:noFill/>
          <a:ln w="53975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Виктория </a:t>
            </a:r>
            <a:r>
              <a:rPr lang="ru-RU" b="1" dirty="0" err="1">
                <a:solidFill>
                  <a:srgbClr val="002060"/>
                </a:solidFill>
              </a:rPr>
              <a:t>Габагкова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</a:rPr>
              <a:t>17-кратная </a:t>
            </a:r>
            <a:r>
              <a:rPr lang="ru-RU" b="1" dirty="0">
                <a:solidFill>
                  <a:srgbClr val="002060"/>
                </a:solidFill>
              </a:rPr>
              <a:t>чемпионка  мира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2" descr="Naniev O_0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1500188" cy="2466975"/>
          </a:xfrm>
          <a:prstGeom prst="rect">
            <a:avLst/>
          </a:prstGeom>
          <a:noFill/>
          <a:ln w="79375" cmpd="thickThin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3212976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Наниев</a:t>
            </a:r>
            <a:r>
              <a:rPr lang="ru-RU" b="1" dirty="0" smtClean="0">
                <a:solidFill>
                  <a:srgbClr val="002060"/>
                </a:solidFill>
              </a:rPr>
              <a:t> Олег   </a:t>
            </a:r>
            <a:r>
              <a:rPr lang="ru-RU" dirty="0" smtClean="0">
                <a:solidFill>
                  <a:srgbClr val="002060"/>
                </a:solidFill>
              </a:rPr>
              <a:t>был победителем первенства СССР, членом сборной юношеской команды Советского Союза. Чемпион Европы и мира среди юношей и юниоров (1987), серебряный призер чемпионата Европы (1991) среди взрослых, победитель международного турнира в Тегеране (1990), чемпион Азиатских игр.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813" y="2857500"/>
            <a:ext cx="7286625" cy="4667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Спортивно-оздоровительное  направление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помогает воспитывать физически здорового человека,  формирует  у детей мотивацию к сохранению и укреплению своего здоровья.</a:t>
            </a:r>
          </a:p>
        </p:txBody>
      </p:sp>
      <p:pic>
        <p:nvPicPr>
          <p:cNvPr id="14339" name="Рисунок 2" descr="20131120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2357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20131120_0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4313"/>
            <a:ext cx="22145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IMG_3121_0.t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28688"/>
            <a:ext cx="1995488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IMG_3116_0.t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4343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7" descr="IMG_2525_0.t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31432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0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olas"/>
              </a:rPr>
              <a:t>Мы против курения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2" descr="C:\Documents and Settings\user\Рабочий стол\День курения\DSCN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592288" cy="1877173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День курения\DSCN2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63" y="3338990"/>
            <a:ext cx="3576397" cy="2682298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День курения\DSCN2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96852"/>
            <a:ext cx="3600400" cy="2340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36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9955"/>
            <a:ext cx="3520276" cy="2640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9" y="3295496"/>
            <a:ext cx="4211960" cy="3158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53" y="476672"/>
            <a:ext cx="2475061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94" y="2471571"/>
            <a:ext cx="272280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960440" cy="183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055442"/>
            <a:ext cx="2699792" cy="202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808312" cy="1731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4447851"/>
            <a:ext cx="4139952" cy="2393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15668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345638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4005064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Bef>
                <a:spcPct val="0"/>
              </a:spcBef>
            </a:pPr>
            <a:r>
              <a:rPr kumimoji="1" lang="ru-RU" sz="2000" b="1" dirty="0" smtClean="0">
                <a:latin typeface="Monotype Corsiva" pitchFamily="66" charset="0"/>
              </a:rPr>
              <a:t>В  сентябре  1893  года  </a:t>
            </a:r>
            <a:r>
              <a:rPr kumimoji="1" lang="ru-RU" sz="2000" b="1" dirty="0" err="1" smtClean="0">
                <a:latin typeface="Monotype Corsiva" pitchFamily="66" charset="0"/>
              </a:rPr>
              <a:t>Коста</a:t>
            </a:r>
            <a:r>
              <a:rPr kumimoji="1" lang="ru-RU" sz="2000" b="1" dirty="0" smtClean="0">
                <a:latin typeface="Monotype Corsiva" pitchFamily="66" charset="0"/>
              </a:rPr>
              <a:t> Хетагуров  в  газете  </a:t>
            </a:r>
            <a:r>
              <a:rPr kumimoji="1" lang="ru-RU" sz="2000" b="1" dirty="0" smtClean="0">
                <a:latin typeface="Calibri" pitchFamily="34" charset="0"/>
              </a:rPr>
              <a:t>«</a:t>
            </a:r>
            <a:r>
              <a:rPr kumimoji="1" lang="ru-RU" sz="2000" b="1" dirty="0" smtClean="0">
                <a:latin typeface="Monotype Corsiva" pitchFamily="66" charset="0"/>
              </a:rPr>
              <a:t>Северный Кавказ</a:t>
            </a:r>
            <a:r>
              <a:rPr kumimoji="1" lang="ru-RU" sz="2000" b="1" dirty="0" smtClean="0">
                <a:latin typeface="Calibri" pitchFamily="34" charset="0"/>
              </a:rPr>
              <a:t>»</a:t>
            </a:r>
            <a:r>
              <a:rPr kumimoji="1" lang="ru-RU" sz="2000" b="1" dirty="0" smtClean="0">
                <a:latin typeface="Monotype Corsiva" pitchFamily="66" charset="0"/>
              </a:rPr>
              <a:t> писал,  что  за  последние  годы  в  Терской  области  были  организованы  две  школы:  в  </a:t>
            </a:r>
            <a:r>
              <a:rPr kumimoji="1" lang="ru-RU" sz="2000" b="1" dirty="0" err="1" smtClean="0">
                <a:latin typeface="Monotype Corsiva" pitchFamily="66" charset="0"/>
              </a:rPr>
              <a:t>Новохристианском</a:t>
            </a:r>
            <a:r>
              <a:rPr kumimoji="1" lang="ru-RU" sz="2000" b="1" dirty="0" smtClean="0">
                <a:latin typeface="Monotype Corsiva" pitchFamily="66" charset="0"/>
              </a:rPr>
              <a:t>    и Хумалаге.</a:t>
            </a:r>
            <a:endParaRPr kumimoji="1" lang="ru-RU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В  1874  году   при   сельской  церкви  была  создана школа.</a:t>
            </a:r>
            <a:r>
              <a:rPr kumimoji="1"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Школа состояла из комнаты и</a:t>
            </a:r>
            <a:r>
              <a:rPr kumimoji="1"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тамбура. </a:t>
            </a:r>
            <a:r>
              <a:rPr kumimoji="1"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Первыми учениками </a:t>
            </a:r>
            <a:r>
              <a:rPr kumimoji="1"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церковно-приходской школы были 35</a:t>
            </a:r>
            <a:r>
              <a:rPr kumimoji="1"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мальчиков, а  их первым  учителем </a:t>
            </a:r>
            <a:r>
              <a:rPr kumimoji="1"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был священник   </a:t>
            </a:r>
            <a:r>
              <a:rPr kumimoji="1" lang="ru-RU" b="1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Симон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  </a:t>
            </a:r>
            <a:r>
              <a:rPr kumimoji="1" lang="ru-RU" b="1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Маркозов</a:t>
            </a:r>
            <a:r>
              <a:rPr kumimoji="1" lang="ru-RU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.  Спустя  несколько  лет  за  парты   школы  сели  и   20  девочек.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1145" r="14000" b="11145"/>
          <a:stretch>
            <a:fillRect/>
          </a:stretch>
        </p:blipFill>
        <p:spPr bwMode="auto">
          <a:xfrm>
            <a:off x="1547664" y="2636912"/>
            <a:ext cx="4320480" cy="3096344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1196752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		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Шли годы, количество детей,  мечтающих  учиться, росло, росла и школа. В 1937 году было построено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двухэтажное  здание.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" name="Picture 6" descr="Фото016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1944216" cy="1458718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0" name="Picture 7" descr="Фото0166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88840"/>
            <a:ext cx="2087835" cy="156616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59632" y="3573016"/>
            <a:ext cx="67687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В  1975  году  было   построено  новое  здание   на  640  учащихся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2376487" cy="16287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Picture 4" descr="scool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61048"/>
            <a:ext cx="2735659" cy="160574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cool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648" y="980728"/>
            <a:ext cx="6337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22 декабря  2009 года состоялось </a:t>
            </a:r>
          </a:p>
          <a:p>
            <a:pPr algn="ctr">
              <a:tabLst>
                <a:tab pos="533400" algn="l"/>
              </a:tabLst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открытие уже  обновлённой школы.</a:t>
            </a:r>
          </a:p>
        </p:txBody>
      </p:sp>
      <p:pic>
        <p:nvPicPr>
          <p:cNvPr id="7" name="Picture 13" descr="Изображе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1944687" cy="1382713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8" name="Picture 19" descr="Изображе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21088"/>
            <a:ext cx="1987550" cy="1403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Picture 7" descr="Фото0121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933056"/>
            <a:ext cx="1544637" cy="18002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21" descr="Изображе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492896"/>
            <a:ext cx="2016125" cy="1423988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" name="Picture 22" descr="Фото0170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437112"/>
            <a:ext cx="1944688" cy="1295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Нашей  средней школе было присвоено  имя  нашего земляка,  КОКАЕВА   САЛАМДЖЕРИ   АЛИХАНОВИЧА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img056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3501008"/>
            <a:ext cx="2952948" cy="196385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699792" y="1844824"/>
            <a:ext cx="5544616" cy="174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Кокаева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Саламджери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Алихановича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называли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«осетинским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Маресьевым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ему посвящали стихи, писали в  книгах, газетах.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Саламджери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Алиханович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 любил рассказывать о своём героическом прошлом.  </a:t>
            </a:r>
          </a:p>
        </p:txBody>
      </p:sp>
      <p:pic>
        <p:nvPicPr>
          <p:cNvPr id="8" name="Picture 7" descr="img055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1584871" cy="236515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" name="Picture 14" descr="Фото0178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29000"/>
            <a:ext cx="1440160" cy="2016224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995936" y="1160458"/>
            <a:ext cx="38164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Он никогда руки не подаёт,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встрече лишь кивая головою,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Когда в толпе знакомых узнаёт,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Идя неспешно  улицей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родною…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…В той битве давней плавилась броня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танк взорвался, заглушив все звуки.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Вытаскивал он друга из огня.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вытащил… в огне оставив руки…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чередой  потом госпиталя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Его судьбу нелёгкую решали.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жить хотелось. Так цвела земля,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Когда на ней бои  отгромыхали!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он живёт. Назло беде живёт!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жить, как он, - не роль в спектакле.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Только  лишь руки не подаёт друзьям,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 не виновен в том  он ни капли.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что рукопожатие! Всегда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людях по душе мы лучше судим.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Руки не подаёт он никогда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Их обе вместе с сердцем отдав людям.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Феликс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Цаликов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057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2592288" cy="387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057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1857388" cy="2776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43808" y="908720"/>
            <a:ext cx="52565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+mn-lt"/>
              </a:rPr>
              <a:t>Человек-легенда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 smtClean="0">
              <a:latin typeface="+mn-lt"/>
            </a:endParaRPr>
          </a:p>
          <a:p>
            <a:pPr algn="ctr"/>
            <a:endParaRPr lang="ru-RU" sz="3600" b="1" dirty="0" smtClean="0">
              <a:latin typeface="+mn-lt"/>
            </a:endParaRPr>
          </a:p>
          <a:p>
            <a:pPr algn="ctr"/>
            <a:endParaRPr lang="ru-RU" sz="3600" dirty="0"/>
          </a:p>
        </p:txBody>
      </p:sp>
      <p:pic>
        <p:nvPicPr>
          <p:cNvPr id="6" name="Рисунок 5" descr="img054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941168"/>
            <a:ext cx="291612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971600" y="3789040"/>
            <a:ext cx="3240360" cy="1656184"/>
          </a:xfrm>
          <a:blipFill dpi="0" rotWithShape="1">
            <a:blip r:embed="rId5" cstate="print"/>
            <a:srcRect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endParaRPr lang="ru-RU" sz="1800" b="1" dirty="0" smtClean="0">
              <a:solidFill>
                <a:schemeClr val="bg2"/>
              </a:solidFill>
            </a:endParaRP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никогда руки не подаёт,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встрече лишь кивая головою,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в толпе знакомых узнаёт,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Идя неспешно  улицей родною.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даже злоязыкие вослед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 насмешек колких не бросают: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314_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000658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3491880" cy="2202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9992" y="184482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Акция  «Цветы обелискам»</a:t>
            </a:r>
            <a:endParaRPr lang="ru-RU" dirty="0"/>
          </a:p>
        </p:txBody>
      </p:sp>
      <p:pic>
        <p:nvPicPr>
          <p:cNvPr id="8" name="Рисунок 7" descr="P1000698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36912"/>
            <a:ext cx="4032448" cy="3134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428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Залина</cp:lastModifiedBy>
  <cp:revision>43</cp:revision>
  <dcterms:created xsi:type="dcterms:W3CDTF">2017-04-27T05:44:02Z</dcterms:created>
  <dcterms:modified xsi:type="dcterms:W3CDTF">2022-06-20T10:06:37Z</dcterms:modified>
</cp:coreProperties>
</file>